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4145-6FCE-4570-914C-C3CF109F92FE}" type="datetimeFigureOut">
              <a:rPr lang="en-IN" smtClean="0"/>
              <a:t>21-09-2020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9AB8-F96B-4216-9CBB-33938ABDC650}" type="slidenum">
              <a:rPr lang="en-IN" smtClean="0"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4145-6FCE-4570-914C-C3CF109F92FE}" type="datetimeFigureOut">
              <a:rPr lang="en-IN" smtClean="0"/>
              <a:t>21-09-2020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9AB8-F96B-4216-9CBB-33938ABDC65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4145-6FCE-4570-914C-C3CF109F92FE}" type="datetimeFigureOut">
              <a:rPr lang="en-IN" smtClean="0"/>
              <a:t>21-09-2020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9AB8-F96B-4216-9CBB-33938ABDC65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4145-6FCE-4570-914C-C3CF109F92FE}" type="datetimeFigureOut">
              <a:rPr lang="en-IN" smtClean="0"/>
              <a:t>21-09-2020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9AB8-F96B-4216-9CBB-33938ABDC65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4145-6FCE-4570-914C-C3CF109F92FE}" type="datetimeFigureOut">
              <a:rPr lang="en-IN" smtClean="0"/>
              <a:t>21-09-2020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9AB8-F96B-4216-9CBB-33938ABDC650}" type="slidenum">
              <a:rPr lang="en-IN" smtClean="0"/>
              <a:t>‹#›</a:t>
            </a:fld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4145-6FCE-4570-914C-C3CF109F92FE}" type="datetimeFigureOut">
              <a:rPr lang="en-IN" smtClean="0"/>
              <a:t>21-09-2020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9AB8-F96B-4216-9CBB-33938ABDC65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4145-6FCE-4570-914C-C3CF109F92FE}" type="datetimeFigureOut">
              <a:rPr lang="en-IN" smtClean="0"/>
              <a:t>21-09-2020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9AB8-F96B-4216-9CBB-33938ABDC650}" type="slidenum">
              <a:rPr lang="en-IN" smtClean="0"/>
              <a:t>‹#›</a:t>
            </a:fld>
            <a:endParaRPr lang="en-IN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4145-6FCE-4570-914C-C3CF109F92FE}" type="datetimeFigureOut">
              <a:rPr lang="en-IN" smtClean="0"/>
              <a:t>21-09-2020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9AB8-F96B-4216-9CBB-33938ABDC65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4145-6FCE-4570-914C-C3CF109F92FE}" type="datetimeFigureOut">
              <a:rPr lang="en-IN" smtClean="0"/>
              <a:t>21-09-2020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9AB8-F96B-4216-9CBB-33938ABDC65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4145-6FCE-4570-914C-C3CF109F92FE}" type="datetimeFigureOut">
              <a:rPr lang="en-IN" smtClean="0"/>
              <a:t>21-09-2020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9AB8-F96B-4216-9CBB-33938ABDC650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4145-6FCE-4570-914C-C3CF109F92FE}" type="datetimeFigureOut">
              <a:rPr lang="en-IN" smtClean="0"/>
              <a:t>21-09-2020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9AB8-F96B-4216-9CBB-33938ABDC65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427A4145-6FCE-4570-914C-C3CF109F92FE}" type="datetimeFigureOut">
              <a:rPr lang="en-IN" smtClean="0"/>
              <a:t>21-09-2020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2D499AB8-F96B-4216-9CBB-33938ABDC650}" type="slidenum">
              <a:rPr lang="en-IN" smtClean="0"/>
              <a:t>‹#›</a:t>
            </a:fld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470025"/>
          </a:xfrm>
        </p:spPr>
        <p:txBody>
          <a:bodyPr>
            <a:normAutofit/>
          </a:bodyPr>
          <a:lstStyle/>
          <a:p>
            <a:r>
              <a:rPr lang="en-IN" sz="6000" b="1" dirty="0" smtClean="0">
                <a:latin typeface="Curlz MT" pitchFamily="82" charset="0"/>
              </a:rPr>
              <a:t>WIKIS IN EDUCATION</a:t>
            </a:r>
            <a:endParaRPr lang="en-IN" sz="6000" b="1" dirty="0">
              <a:latin typeface="Curlz MT" pitchFamily="8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852936"/>
            <a:ext cx="4503638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69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Essential Skills for 21st Century Workplace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400" dirty="0" smtClean="0"/>
              <a:t>Create </a:t>
            </a:r>
          </a:p>
          <a:p>
            <a:pPr>
              <a:buFont typeface="Wingdings" pitchFamily="2" charset="2"/>
              <a:buChar char="v"/>
            </a:pPr>
            <a:r>
              <a:rPr lang="en-US" sz="3400" dirty="0" smtClean="0"/>
              <a:t>Communicate </a:t>
            </a:r>
          </a:p>
          <a:p>
            <a:pPr>
              <a:buFont typeface="Wingdings" pitchFamily="2" charset="2"/>
              <a:buChar char="v"/>
            </a:pPr>
            <a:r>
              <a:rPr lang="en-US" sz="3400" dirty="0" smtClean="0"/>
              <a:t>Collaborate </a:t>
            </a:r>
          </a:p>
          <a:p>
            <a:pPr>
              <a:buFont typeface="Wingdings" pitchFamily="2" charset="2"/>
              <a:buChar char="v"/>
            </a:pPr>
            <a:r>
              <a:rPr lang="en-US" sz="3400" dirty="0" smtClean="0"/>
              <a:t>Manage </a:t>
            </a:r>
            <a:r>
              <a:rPr lang="en-US" sz="3400" dirty="0"/>
              <a:t>&amp; evaluate online </a:t>
            </a:r>
            <a:r>
              <a:rPr lang="en-US" sz="3400" dirty="0" smtClean="0"/>
              <a:t>information</a:t>
            </a:r>
            <a:endParaRPr lang="en-US" sz="3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“A power shift is underway and a tough new business rule is emerging: Harness the collaboration process or perish” -</a:t>
            </a:r>
            <a:r>
              <a:rPr lang="en-US" dirty="0" err="1"/>
              <a:t>Tapscott</a:t>
            </a:r>
            <a:r>
              <a:rPr lang="en-US" dirty="0"/>
              <a:t> and Williams (as cited in </a:t>
            </a:r>
            <a:r>
              <a:rPr lang="en-US" dirty="0" err="1"/>
              <a:t>Ferriter</a:t>
            </a:r>
            <a:r>
              <a:rPr lang="en-US" dirty="0"/>
              <a:t>, 2009, p. 38)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09425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b="1" dirty="0" smtClean="0"/>
              <a:t> </a:t>
            </a:r>
            <a:r>
              <a:rPr lang="en-IN" b="1" dirty="0"/>
              <a:t>Classroom Communities </a:t>
            </a:r>
            <a:endParaRPr lang="en-IN" b="1" dirty="0" smtClean="0"/>
          </a:p>
          <a:p>
            <a:pPr marL="0" indent="0">
              <a:buNone/>
            </a:pPr>
            <a:endParaRPr lang="en-IN" b="1" dirty="0"/>
          </a:p>
          <a:p>
            <a:pPr marL="0" indent="0">
              <a:buNone/>
            </a:pPr>
            <a:r>
              <a:rPr lang="en-IN" b="1" dirty="0" smtClean="0"/>
              <a:t> </a:t>
            </a:r>
            <a:r>
              <a:rPr lang="en-IN" b="1" dirty="0"/>
              <a:t>Global Communities </a:t>
            </a:r>
            <a:endParaRPr lang="en-IN" b="1" dirty="0" smtClean="0"/>
          </a:p>
          <a:p>
            <a:pPr marL="0" indent="0">
              <a:buNone/>
            </a:pPr>
            <a:endParaRPr lang="en-IN" b="1" dirty="0"/>
          </a:p>
          <a:p>
            <a:pPr marL="0" indent="0">
              <a:buNone/>
            </a:pPr>
            <a:r>
              <a:rPr lang="en-IN" b="1" dirty="0" smtClean="0"/>
              <a:t> </a:t>
            </a:r>
            <a:r>
              <a:rPr lang="en-IN" b="1" dirty="0"/>
              <a:t>Professional </a:t>
            </a:r>
            <a:r>
              <a:rPr lang="en-IN" b="1" dirty="0" smtClean="0"/>
              <a:t>Communities</a:t>
            </a:r>
            <a:endParaRPr lang="en-IN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92696"/>
            <a:ext cx="3240360" cy="3672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673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698432" cy="1600200"/>
          </a:xfrm>
        </p:spPr>
        <p:txBody>
          <a:bodyPr>
            <a:normAutofit fontScale="90000"/>
          </a:bodyPr>
          <a:lstStyle/>
          <a:p>
            <a:r>
              <a:rPr lang="en-US" dirty="0"/>
              <a:t>Use of Wikis in the Classroom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682353"/>
            <a:ext cx="4594934" cy="4114799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n-US" b="1" dirty="0" smtClean="0">
                <a:latin typeface="Arial Black" pitchFamily="34" charset="0"/>
              </a:rPr>
              <a:t>Post </a:t>
            </a:r>
            <a:r>
              <a:rPr lang="en-US" b="1" dirty="0">
                <a:latin typeface="Arial Black" pitchFamily="34" charset="0"/>
              </a:rPr>
              <a:t>class information </a:t>
            </a:r>
            <a:endParaRPr lang="en-US" b="1" dirty="0" smtClean="0">
              <a:latin typeface="Arial Black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b="1" dirty="0" smtClean="0">
                <a:latin typeface="Arial Black" pitchFamily="34" charset="0"/>
              </a:rPr>
              <a:t>Share </a:t>
            </a:r>
            <a:r>
              <a:rPr lang="en-US" b="1" dirty="0">
                <a:latin typeface="Arial Black" pitchFamily="34" charset="0"/>
              </a:rPr>
              <a:t>resources </a:t>
            </a:r>
            <a:endParaRPr lang="en-US" b="1" dirty="0" smtClean="0">
              <a:latin typeface="Arial Black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b="1" dirty="0" smtClean="0">
                <a:latin typeface="Arial Black" pitchFamily="34" charset="0"/>
              </a:rPr>
              <a:t>Whole </a:t>
            </a:r>
            <a:r>
              <a:rPr lang="en-US" b="1" dirty="0">
                <a:latin typeface="Arial Black" pitchFamily="34" charset="0"/>
              </a:rPr>
              <a:t>class projects </a:t>
            </a:r>
            <a:endParaRPr lang="en-US" b="1" dirty="0" smtClean="0">
              <a:latin typeface="Arial Black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b="1" dirty="0" smtClean="0">
                <a:latin typeface="Arial Black" pitchFamily="34" charset="0"/>
              </a:rPr>
              <a:t>Group-based </a:t>
            </a:r>
            <a:r>
              <a:rPr lang="en-US" b="1" dirty="0">
                <a:latin typeface="Arial Black" pitchFamily="34" charset="0"/>
              </a:rPr>
              <a:t>projects </a:t>
            </a:r>
            <a:endParaRPr lang="en-US" b="1" dirty="0" smtClean="0">
              <a:latin typeface="Arial Black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b="1" dirty="0" smtClean="0">
                <a:latin typeface="Arial Black" pitchFamily="34" charset="0"/>
              </a:rPr>
              <a:t>Brainstorm </a:t>
            </a:r>
          </a:p>
          <a:p>
            <a:pPr>
              <a:buFont typeface="Courier New" pitchFamily="49" charset="0"/>
              <a:buChar char="o"/>
            </a:pPr>
            <a:r>
              <a:rPr lang="en-US" b="1" dirty="0" smtClean="0">
                <a:latin typeface="Arial Black" pitchFamily="34" charset="0"/>
              </a:rPr>
              <a:t>Reflection/feedback/discussion </a:t>
            </a:r>
          </a:p>
          <a:p>
            <a:pPr>
              <a:buFont typeface="Courier New" pitchFamily="49" charset="0"/>
              <a:buChar char="o"/>
            </a:pPr>
            <a:r>
              <a:rPr lang="en-US" b="1" dirty="0" smtClean="0">
                <a:latin typeface="Arial Black" pitchFamily="34" charset="0"/>
              </a:rPr>
              <a:t>Peer </a:t>
            </a:r>
            <a:r>
              <a:rPr lang="en-US" b="1" dirty="0">
                <a:latin typeface="Arial Black" pitchFamily="34" charset="0"/>
              </a:rPr>
              <a:t>or teacher writing review </a:t>
            </a:r>
            <a:endParaRPr lang="en-IN" b="1" dirty="0">
              <a:latin typeface="Arial Black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b="1" dirty="0"/>
              <a:t>See Educational Wikis for classroom examples: -http://</a:t>
            </a:r>
            <a:r>
              <a:rPr lang="en-US" b="1" dirty="0" smtClean="0"/>
              <a:t>educationalwikis.wikispaces.com/</a:t>
            </a:r>
            <a:r>
              <a:rPr lang="en-US" b="1" dirty="0" err="1" smtClean="0"/>
              <a:t>Examples+of+educational+wikis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36221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WIKIS IN EDUCATION 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307"/>
          <a:stretch/>
        </p:blipFill>
        <p:spPr>
          <a:xfrm>
            <a:off x="6515050" y="5291347"/>
            <a:ext cx="1657350" cy="873957"/>
          </a:xfrm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3498305" y="836712"/>
            <a:ext cx="4530079" cy="4114800"/>
          </a:xfrm>
        </p:spPr>
        <p:txBody>
          <a:bodyPr>
            <a:normAutofit/>
          </a:bodyPr>
          <a:lstStyle/>
          <a:p>
            <a:r>
              <a:rPr lang="en-IN" sz="4000" b="1" dirty="0" smtClean="0">
                <a:solidFill>
                  <a:srgbClr val="C00000"/>
                </a:solidFill>
              </a:rPr>
              <a:t>What is wiki?</a:t>
            </a:r>
          </a:p>
          <a:p>
            <a:r>
              <a:rPr lang="en-IN" sz="4000" b="1" dirty="0" smtClean="0">
                <a:solidFill>
                  <a:srgbClr val="C00000"/>
                </a:solidFill>
              </a:rPr>
              <a:t>How to use wikis?</a:t>
            </a:r>
          </a:p>
          <a:p>
            <a:r>
              <a:rPr lang="en-IN" sz="4000" b="1" dirty="0" smtClean="0">
                <a:solidFill>
                  <a:srgbClr val="C00000"/>
                </a:solidFill>
              </a:rPr>
              <a:t>Why use a wiki?</a:t>
            </a:r>
          </a:p>
          <a:p>
            <a:r>
              <a:rPr lang="en-IN" sz="4000" b="1" dirty="0" smtClean="0">
                <a:solidFill>
                  <a:srgbClr val="C00000"/>
                </a:solidFill>
              </a:rPr>
              <a:t>Examples</a:t>
            </a:r>
          </a:p>
          <a:p>
            <a:endParaRPr lang="en-IN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289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What is a wiki?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 smtClean="0"/>
              <a:t>Website </a:t>
            </a:r>
            <a:r>
              <a:rPr lang="en-US" b="1" dirty="0"/>
              <a:t>that allows a group of people to create and edit the website contents without any special technical knowledge or </a:t>
            </a:r>
            <a:r>
              <a:rPr lang="en-US" b="1" dirty="0" smtClean="0"/>
              <a:t>tools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n-US" sz="2800" b="1" dirty="0"/>
              <a:t>History</a:t>
            </a:r>
            <a:r>
              <a:rPr lang="en-US" dirty="0"/>
              <a:t> 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Ward </a:t>
            </a:r>
            <a:r>
              <a:rPr lang="en-US" dirty="0"/>
              <a:t>Cunningham is the man behind the very first wiki, described it as "the simplest online database that could possibly work” </a:t>
            </a:r>
            <a:br>
              <a:rPr lang="en-US" dirty="0"/>
            </a:br>
            <a:endParaRPr lang="en-IN" dirty="0"/>
          </a:p>
          <a:p>
            <a:pPr algn="ctr"/>
            <a:endParaRPr lang="en-IN" dirty="0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307"/>
          <a:stretch/>
        </p:blipFill>
        <p:spPr>
          <a:xfrm>
            <a:off x="6515050" y="5291347"/>
            <a:ext cx="1657350" cy="873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344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 of Wiki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55597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“</a:t>
            </a:r>
            <a:r>
              <a:rPr lang="en-US" dirty="0"/>
              <a:t>Wiki promotes meaningful topic associations between different pages by making page link creation almost intuitively easy and showing whether an intended target page exists or not.” 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“</a:t>
            </a:r>
            <a:r>
              <a:rPr lang="en-US" dirty="0"/>
              <a:t>A wiki is not a carefully crafted site for casual visitors. Instead, it seeks to involve the visitor in an ongoing process of creation and collaboration that constantly changes the Web site landscape.” (Wiki, 2009</a:t>
            </a:r>
            <a:r>
              <a:rPr lang="en-US" dirty="0" smtClean="0"/>
              <a:t>)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b="1" dirty="0"/>
              <a:t> “A wiki invites all users to edit any page or to create new pages within the wiki Web site, using only a plain- vanilla Web browser without any extra add-ons.” </a:t>
            </a:r>
          </a:p>
        </p:txBody>
      </p:sp>
    </p:spTree>
    <p:extLst>
      <p:ext uri="{BB962C8B-B14F-4D97-AF65-F5344CB8AC3E}">
        <p14:creationId xmlns:p14="http://schemas.microsoft.com/office/powerpoint/2010/main" val="143463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Features of a </a:t>
            </a:r>
            <a:r>
              <a:rPr lang="en-US" dirty="0" smtClean="0"/>
              <a:t>wiki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en-US" b="1" dirty="0" smtClean="0"/>
              <a:t>Easy </a:t>
            </a:r>
            <a:r>
              <a:rPr lang="en-US" b="1" dirty="0"/>
              <a:t>to use </a:t>
            </a:r>
            <a:endParaRPr lang="en-US" b="1" dirty="0" smtClean="0"/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Can </a:t>
            </a:r>
            <a:r>
              <a:rPr lang="en-US" b="1" dirty="0"/>
              <a:t>be used any time, any where </a:t>
            </a:r>
            <a:endParaRPr lang="en-US" b="1" dirty="0" smtClean="0"/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Keeps </a:t>
            </a:r>
            <a:r>
              <a:rPr lang="en-US" b="1" dirty="0"/>
              <a:t>track of revision history and who has made changes </a:t>
            </a:r>
            <a:endParaRPr lang="en-US" b="1" dirty="0" smtClean="0"/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Can </a:t>
            </a:r>
            <a:r>
              <a:rPr lang="en-US" b="1" dirty="0"/>
              <a:t>be set to be public or private </a:t>
            </a:r>
            <a:endParaRPr lang="en-US" b="1" dirty="0" smtClean="0"/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Is </a:t>
            </a:r>
            <a:r>
              <a:rPr lang="en-US" b="1" dirty="0"/>
              <a:t>constantly under construction </a:t>
            </a:r>
            <a:endParaRPr lang="en-US" b="1" dirty="0" smtClean="0"/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Collaboration </a:t>
            </a:r>
            <a:r>
              <a:rPr lang="en-US" b="1" dirty="0"/>
              <a:t>is </a:t>
            </a:r>
            <a:r>
              <a:rPr lang="en-US" b="1" dirty="0" smtClean="0"/>
              <a:t>key</a:t>
            </a:r>
            <a:r>
              <a:rPr lang="en-US" b="1" dirty="0"/>
              <a:t/>
            </a:r>
            <a:br>
              <a:rPr lang="en-US" b="1" dirty="0"/>
            </a:br>
            <a:endParaRPr lang="en-IN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IN" sz="4000" b="1" dirty="0" smtClean="0"/>
              <a:t>What?</a:t>
            </a:r>
            <a:endParaRPr lang="en-IN" sz="4000" b="1" dirty="0"/>
          </a:p>
        </p:txBody>
      </p:sp>
    </p:spTree>
    <p:extLst>
      <p:ext uri="{BB962C8B-B14F-4D97-AF65-F5344CB8AC3E}">
        <p14:creationId xmlns:p14="http://schemas.microsoft.com/office/powerpoint/2010/main" val="128283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Use Wikis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4000" dirty="0" smtClean="0"/>
              <a:t>Choose </a:t>
            </a:r>
            <a:r>
              <a:rPr lang="en-US" sz="4000" dirty="0"/>
              <a:t>a wiki service </a:t>
            </a:r>
            <a:endParaRPr lang="en-US" sz="4000" dirty="0"/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Create </a:t>
            </a:r>
            <a:r>
              <a:rPr lang="en-US" sz="4000" dirty="0"/>
              <a:t>your wiki </a:t>
            </a:r>
            <a:endParaRPr lang="en-US" sz="4000" dirty="0" smtClean="0"/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Use </a:t>
            </a:r>
            <a:r>
              <a:rPr lang="en-US" sz="4000" dirty="0"/>
              <a:t>best practices </a:t>
            </a:r>
            <a:endParaRPr lang="en-US" sz="400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>
                <a:latin typeface="Arial Black" pitchFamily="34" charset="0"/>
              </a:rPr>
              <a:t>Start “wiki-</a:t>
            </a:r>
            <a:r>
              <a:rPr lang="en-US" dirty="0" err="1">
                <a:latin typeface="Arial Black" pitchFamily="34" charset="0"/>
              </a:rPr>
              <a:t>ing</a:t>
            </a:r>
            <a:r>
              <a:rPr lang="en-US" dirty="0" smtClean="0">
                <a:latin typeface="Arial Black" pitchFamily="34" charset="0"/>
              </a:rPr>
              <a:t>”!</a:t>
            </a:r>
            <a:endParaRPr lang="en-US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49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Choose a wiki service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N" sz="4000" dirty="0" err="1" smtClean="0"/>
              <a:t>Wikispace</a:t>
            </a:r>
            <a:endParaRPr lang="en-IN" sz="4000" dirty="0" smtClean="0"/>
          </a:p>
          <a:p>
            <a:pPr marL="0" indent="0">
              <a:buNone/>
            </a:pPr>
            <a:endParaRPr lang="en-IN" sz="4000" dirty="0" smtClean="0"/>
          </a:p>
          <a:p>
            <a:pPr marL="0" indent="0">
              <a:buNone/>
            </a:pPr>
            <a:r>
              <a:rPr lang="en-IN" sz="4000" dirty="0" err="1" smtClean="0"/>
              <a:t>Pbworks</a:t>
            </a:r>
            <a:endParaRPr lang="en-IN" sz="4000" dirty="0" smtClean="0"/>
          </a:p>
          <a:p>
            <a:pPr marL="0" indent="0">
              <a:buNone/>
            </a:pPr>
            <a:endParaRPr lang="en-IN" sz="4000" dirty="0"/>
          </a:p>
          <a:p>
            <a:pPr marL="0" indent="0">
              <a:buNone/>
            </a:pPr>
            <a:r>
              <a:rPr lang="en-IN" sz="4000" dirty="0" err="1" smtClean="0"/>
              <a:t>wetpaint</a:t>
            </a:r>
            <a:endParaRPr lang="en-IN" sz="4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108" y="3414525"/>
            <a:ext cx="1778000" cy="1143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608" y="620688"/>
            <a:ext cx="1905000" cy="10541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105729"/>
            <a:ext cx="2159000" cy="93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831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Create </a:t>
            </a:r>
            <a:r>
              <a:rPr lang="en-US" sz="3000" dirty="0"/>
              <a:t>a culture of trust </a:t>
            </a:r>
            <a:endParaRPr lang="en-US" sz="3000" dirty="0" smtClean="0"/>
          </a:p>
          <a:p>
            <a:r>
              <a:rPr lang="en-US" sz="3000" dirty="0" smtClean="0"/>
              <a:t>Set </a:t>
            </a:r>
            <a:r>
              <a:rPr lang="en-US" sz="3000" dirty="0"/>
              <a:t>up wiki rules </a:t>
            </a:r>
            <a:endParaRPr lang="en-US" sz="3000" dirty="0" smtClean="0"/>
          </a:p>
          <a:p>
            <a:r>
              <a:rPr lang="en-US" sz="3000" dirty="0" smtClean="0"/>
              <a:t>Assign </a:t>
            </a:r>
            <a:r>
              <a:rPr lang="en-US" sz="3000" dirty="0"/>
              <a:t>meaningful, authentic activities </a:t>
            </a:r>
            <a:endParaRPr lang="en-US" sz="3000" dirty="0" smtClean="0"/>
          </a:p>
          <a:p>
            <a:r>
              <a:rPr lang="en-US" sz="3000" dirty="0" smtClean="0"/>
              <a:t>Provide </a:t>
            </a:r>
            <a:r>
              <a:rPr lang="en-US" sz="3000" dirty="0"/>
              <a:t>instructions and allow for practice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b="1" dirty="0"/>
              <a:t>See a sample wiki agreement at : - </a:t>
            </a:r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http</a:t>
            </a:r>
            <a:r>
              <a:rPr lang="en-US" b="1" dirty="0"/>
              <a:t>://wikicentral.wikispaces.com/file/view/mrsmaines+wiki+warranty.doc</a:t>
            </a:r>
            <a:endParaRPr lang="en-IN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1628800"/>
            <a:ext cx="15748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810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Why Use a Wiki?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610345"/>
            <a:ext cx="5037598" cy="4114799"/>
          </a:xfrm>
        </p:spPr>
        <p:txBody>
          <a:bodyPr/>
          <a:lstStyle/>
          <a:p>
            <a:pPr marL="0" indent="0">
              <a:buNone/>
            </a:pPr>
            <a:r>
              <a:rPr lang="en-IN" b="1" dirty="0" smtClean="0"/>
              <a:t> </a:t>
            </a:r>
            <a:r>
              <a:rPr lang="en-IN" b="1" dirty="0"/>
              <a:t>Allows for pedagogical strategies </a:t>
            </a:r>
            <a:endParaRPr lang="en-IN" b="1" dirty="0" smtClean="0"/>
          </a:p>
          <a:p>
            <a:pPr marL="0" indent="0">
              <a:buNone/>
            </a:pPr>
            <a:r>
              <a:rPr lang="en-IN" b="1" dirty="0" smtClean="0"/>
              <a:t> </a:t>
            </a:r>
            <a:r>
              <a:rPr lang="en-IN" b="1" dirty="0"/>
              <a:t>Cooperative learning </a:t>
            </a:r>
            <a:endParaRPr lang="en-IN" b="1" dirty="0" smtClean="0"/>
          </a:p>
          <a:p>
            <a:pPr marL="0" indent="0">
              <a:buNone/>
            </a:pPr>
            <a:r>
              <a:rPr lang="en-IN" b="1" dirty="0" smtClean="0"/>
              <a:t> </a:t>
            </a:r>
            <a:r>
              <a:rPr lang="en-IN" b="1" dirty="0"/>
              <a:t>Active learning </a:t>
            </a:r>
            <a:endParaRPr lang="en-IN" b="1" dirty="0" smtClean="0"/>
          </a:p>
          <a:p>
            <a:pPr marL="0" indent="0">
              <a:buNone/>
            </a:pPr>
            <a:r>
              <a:rPr lang="en-IN" b="1" dirty="0" smtClean="0"/>
              <a:t> </a:t>
            </a:r>
            <a:r>
              <a:rPr lang="en-IN" b="1" dirty="0"/>
              <a:t>Project-based learning </a:t>
            </a:r>
            <a:endParaRPr lang="en-IN" b="1" dirty="0" smtClean="0"/>
          </a:p>
          <a:p>
            <a:pPr marL="0" indent="0">
              <a:buNone/>
            </a:pPr>
            <a:r>
              <a:rPr lang="en-IN" b="1" dirty="0" smtClean="0"/>
              <a:t> </a:t>
            </a:r>
            <a:r>
              <a:rPr lang="en-IN" b="1" dirty="0"/>
              <a:t>Authentic instruction </a:t>
            </a:r>
            <a:endParaRPr lang="en-IN" b="1" dirty="0" smtClean="0"/>
          </a:p>
          <a:p>
            <a:pPr marL="0" indent="0">
              <a:buNone/>
            </a:pPr>
            <a:r>
              <a:rPr lang="en-IN" b="1" dirty="0" smtClean="0"/>
              <a:t> </a:t>
            </a:r>
            <a:r>
              <a:rPr lang="en-IN" b="1" dirty="0"/>
              <a:t>Inquiry </a:t>
            </a:r>
            <a:endParaRPr lang="en-IN" b="1" dirty="0" smtClean="0"/>
          </a:p>
          <a:p>
            <a:pPr marL="0" indent="0">
              <a:buNone/>
            </a:pPr>
            <a:r>
              <a:rPr lang="en-IN" b="1" dirty="0" smtClean="0"/>
              <a:t> </a:t>
            </a:r>
            <a:r>
              <a:rPr lang="en-IN" b="1" dirty="0"/>
              <a:t>Constructivism </a:t>
            </a:r>
            <a:endParaRPr lang="en-IN" b="1" dirty="0" smtClean="0"/>
          </a:p>
          <a:p>
            <a:pPr marL="0" indent="0">
              <a:buNone/>
            </a:pPr>
            <a:r>
              <a:rPr lang="en-IN" b="1" dirty="0" smtClean="0"/>
              <a:t> </a:t>
            </a:r>
            <a:r>
              <a:rPr lang="en-IN" b="1" dirty="0"/>
              <a:t>Differentiated </a:t>
            </a:r>
            <a:r>
              <a:rPr lang="en-IN" b="1" dirty="0" smtClean="0"/>
              <a:t>instruction</a:t>
            </a:r>
            <a:endParaRPr lang="en-IN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60648"/>
            <a:ext cx="2736304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7942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145</TotalTime>
  <Words>404</Words>
  <Application>Microsoft Office PowerPoint</Application>
  <PresentationFormat>On-screen Show (4:3)</PresentationFormat>
  <Paragraphs>73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NewsPrint</vt:lpstr>
      <vt:lpstr>WIKIS IN EDUCATION</vt:lpstr>
      <vt:lpstr>WIKIS IN EDUCATION </vt:lpstr>
      <vt:lpstr>What is a wiki?</vt:lpstr>
      <vt:lpstr>Characteristics of Wiki</vt:lpstr>
      <vt:lpstr>Features of a wiki</vt:lpstr>
      <vt:lpstr>How to Use Wikis</vt:lpstr>
      <vt:lpstr>Choose a wiki service </vt:lpstr>
      <vt:lpstr>Best Practices</vt:lpstr>
      <vt:lpstr>Why Use a Wiki?</vt:lpstr>
      <vt:lpstr>Essential Skills for 21st Century Workplace</vt:lpstr>
      <vt:lpstr>Examples</vt:lpstr>
      <vt:lpstr>Use of Wikis in the Classroom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WIKIS IN EDUCATION</dc:title>
  <dc:creator>DEEPA</dc:creator>
  <cp:lastModifiedBy>DEEPA</cp:lastModifiedBy>
  <cp:revision>17</cp:revision>
  <dcterms:created xsi:type="dcterms:W3CDTF">2020-09-21T15:11:07Z</dcterms:created>
  <dcterms:modified xsi:type="dcterms:W3CDTF">2020-09-21T17:39:55Z</dcterms:modified>
</cp:coreProperties>
</file>